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94" r:id="rId14"/>
    <p:sldId id="260" r:id="rId15"/>
    <p:sldId id="264" r:id="rId16"/>
    <p:sldId id="261" r:id="rId17"/>
    <p:sldId id="262" r:id="rId18"/>
    <p:sldId id="263" r:id="rId19"/>
    <p:sldId id="265" r:id="rId20"/>
    <p:sldId id="266" r:id="rId21"/>
    <p:sldId id="277" r:id="rId22"/>
    <p:sldId id="275" r:id="rId23"/>
    <p:sldId id="267" r:id="rId24"/>
    <p:sldId id="276" r:id="rId25"/>
    <p:sldId id="279" r:id="rId26"/>
    <p:sldId id="280" r:id="rId27"/>
    <p:sldId id="282" r:id="rId28"/>
    <p:sldId id="284" r:id="rId29"/>
    <p:sldId id="286" r:id="rId30"/>
    <p:sldId id="289" r:id="rId31"/>
    <p:sldId id="291" r:id="rId32"/>
    <p:sldId id="292" r:id="rId33"/>
    <p:sldId id="293" r:id="rId34"/>
    <p:sldId id="295" r:id="rId35"/>
    <p:sldId id="268" r:id="rId36"/>
    <p:sldId id="269" r:id="rId37"/>
    <p:sldId id="270" r:id="rId38"/>
    <p:sldId id="271" r:id="rId39"/>
    <p:sldId id="272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jpg>
</file>

<file path=ppt/media/image14.jpe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jpe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jpeg"/><Relationship Id="rId9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8D21B7-356D-48CB-933B-9D5A7B1CA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929" y="0"/>
            <a:ext cx="12192000" cy="57060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87107-2459-49A2-87D4-F2A4E02743E5}"/>
              </a:ext>
            </a:extLst>
          </p:cNvPr>
          <p:cNvSpPr/>
          <p:nvPr/>
        </p:nvSpPr>
        <p:spPr>
          <a:xfrm>
            <a:off x="1511559" y="4954555"/>
            <a:ext cx="7669763" cy="7515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F62B5B3-D66B-4657-BED2-BE3A00698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077938"/>
              </p:ext>
            </p:extLst>
          </p:nvPr>
        </p:nvGraphicFramePr>
        <p:xfrm>
          <a:off x="1511559" y="4927763"/>
          <a:ext cx="74924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747">
                  <a:extLst>
                    <a:ext uri="{9D8B030D-6E8A-4147-A177-3AD203B41FA5}">
                      <a16:colId xmlns:a16="http://schemas.microsoft.com/office/drawing/2014/main" val="364657936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022144678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161436051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173867037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485848644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730419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gameState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ballSpeed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16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7426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563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5751" y="3289703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676801" y="1815396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‘object’: </a:t>
            </a:r>
            <a:r>
              <a:rPr lang="en-CA" dirty="0" err="1"/>
              <a:t>leftPaddle</a:t>
            </a:r>
            <a:r>
              <a:rPr lang="en-CA" dirty="0"/>
              <a:t>, ball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4196706" y="4940231"/>
            <a:ext cx="37169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’: 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B22301-F790-4E41-A125-F5B447BB8804}"/>
              </a:ext>
            </a:extLst>
          </p:cNvPr>
          <p:cNvSpPr txBox="1"/>
          <p:nvPr/>
        </p:nvSpPr>
        <p:spPr>
          <a:xfrm rot="912627">
            <a:off x="6801183" y="4502842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B53BF87-E176-4AA1-9755-BEA6BF314FA4}"/>
              </a:ext>
            </a:extLst>
          </p:cNvPr>
          <p:cNvCxnSpPr/>
          <p:nvPr/>
        </p:nvCxnSpPr>
        <p:spPr>
          <a:xfrm>
            <a:off x="7447405" y="3780148"/>
            <a:ext cx="73068" cy="4784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‘active’, ‘paused’,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1623527" y="1101012"/>
            <a:ext cx="9144000" cy="49638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001416" y="2760306"/>
            <a:ext cx="382556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FA3733-947B-4578-BF70-7D8DE852F057}"/>
              </a:ext>
            </a:extLst>
          </p:cNvPr>
          <p:cNvSpPr/>
          <p:nvPr/>
        </p:nvSpPr>
        <p:spPr>
          <a:xfrm>
            <a:off x="10114383" y="2668555"/>
            <a:ext cx="454089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0FF20-FA30-419F-A05F-57C295A43F62}"/>
              </a:ext>
            </a:extLst>
          </p:cNvPr>
          <p:cNvCxnSpPr>
            <a:cxnSpLocks/>
          </p:cNvCxnSpPr>
          <p:nvPr/>
        </p:nvCxnSpPr>
        <p:spPr>
          <a:xfrm>
            <a:off x="1623527" y="2668555"/>
            <a:ext cx="3778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0E64E7-9399-473C-998C-DF5E30794BD4}"/>
              </a:ext>
            </a:extLst>
          </p:cNvPr>
          <p:cNvCxnSpPr>
            <a:cxnSpLocks/>
          </p:cNvCxnSpPr>
          <p:nvPr/>
        </p:nvCxnSpPr>
        <p:spPr>
          <a:xfrm>
            <a:off x="1623527" y="1915885"/>
            <a:ext cx="84908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E489E6-F913-4072-B53E-7427B3B17785}"/>
              </a:ext>
            </a:extLst>
          </p:cNvPr>
          <p:cNvCxnSpPr>
            <a:cxnSpLocks/>
          </p:cNvCxnSpPr>
          <p:nvPr/>
        </p:nvCxnSpPr>
        <p:spPr>
          <a:xfrm>
            <a:off x="1346719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849086" y="3429000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F76DEC8-3C65-4C3F-86C7-0A79170079FD}"/>
              </a:ext>
            </a:extLst>
          </p:cNvPr>
          <p:cNvCxnSpPr>
            <a:cxnSpLocks/>
          </p:cNvCxnSpPr>
          <p:nvPr/>
        </p:nvCxnSpPr>
        <p:spPr>
          <a:xfrm>
            <a:off x="11118980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99D13F9-9AA9-4710-A0AC-7F3649708E1E}"/>
              </a:ext>
            </a:extLst>
          </p:cNvPr>
          <p:cNvCxnSpPr/>
          <p:nvPr/>
        </p:nvCxnSpPr>
        <p:spPr>
          <a:xfrm>
            <a:off x="9787812" y="3446106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C9B3B1-38D0-420E-8B32-B13EB6738B9D}"/>
              </a:ext>
            </a:extLst>
          </p:cNvPr>
          <p:cNvSpPr txBox="1"/>
          <p:nvPr/>
        </p:nvSpPr>
        <p:spPr>
          <a:xfrm>
            <a:off x="1623527" y="2291838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F46AC-5837-49F4-A55F-8B5EECFA5F56}"/>
              </a:ext>
            </a:extLst>
          </p:cNvPr>
          <p:cNvSpPr txBox="1"/>
          <p:nvPr/>
        </p:nvSpPr>
        <p:spPr>
          <a:xfrm>
            <a:off x="9442578" y="1551219"/>
            <a:ext cx="57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895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B7BFC3-5C91-4DA0-BC20-CF6BCEAA8F2F}"/>
              </a:ext>
            </a:extLst>
          </p:cNvPr>
          <p:cNvCxnSpPr>
            <a:cxnSpLocks/>
          </p:cNvCxnSpPr>
          <p:nvPr/>
        </p:nvCxnSpPr>
        <p:spPr>
          <a:xfrm>
            <a:off x="2001416" y="4332514"/>
            <a:ext cx="3825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2001416" y="4398996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92DF0F-C011-4C1B-98AE-0B860835F960}"/>
              </a:ext>
            </a:extLst>
          </p:cNvPr>
          <p:cNvCxnSpPr>
            <a:cxnSpLocks/>
          </p:cNvCxnSpPr>
          <p:nvPr/>
        </p:nvCxnSpPr>
        <p:spPr>
          <a:xfrm>
            <a:off x="1623527" y="304799"/>
            <a:ext cx="9143999" cy="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4192D16-66D2-4763-882C-B76A25C038DE}"/>
              </a:ext>
            </a:extLst>
          </p:cNvPr>
          <p:cNvSpPr txBox="1"/>
          <p:nvPr/>
        </p:nvSpPr>
        <p:spPr>
          <a:xfrm>
            <a:off x="4873689" y="-49372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quizBallCanvasWidth</a:t>
            </a:r>
            <a:r>
              <a:rPr lang="en-CA" dirty="0"/>
              <a:t> = 920;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B2B2E4-B86A-4805-B1C2-A0EC4F2459C2}"/>
              </a:ext>
            </a:extLst>
          </p:cNvPr>
          <p:cNvCxnSpPr>
            <a:cxnSpLocks/>
          </p:cNvCxnSpPr>
          <p:nvPr/>
        </p:nvCxnSpPr>
        <p:spPr>
          <a:xfrm>
            <a:off x="205273" y="1101012"/>
            <a:ext cx="0" cy="489857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BB21EED-FB16-4F32-A767-89667CBC53FF}"/>
              </a:ext>
            </a:extLst>
          </p:cNvPr>
          <p:cNvSpPr txBox="1"/>
          <p:nvPr/>
        </p:nvSpPr>
        <p:spPr>
          <a:xfrm>
            <a:off x="0" y="6165598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quizBallCanvasHeight</a:t>
            </a:r>
            <a:r>
              <a:rPr lang="en-CA" dirty="0"/>
              <a:t> = 465;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EDE94E6-E597-48C1-8AE1-844CD9E3FBDB}"/>
              </a:ext>
            </a:extLst>
          </p:cNvPr>
          <p:cNvCxnSpPr>
            <a:cxnSpLocks/>
          </p:cNvCxnSpPr>
          <p:nvPr/>
        </p:nvCxnSpPr>
        <p:spPr>
          <a:xfrm>
            <a:off x="3259493" y="2760306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533406B-3E51-4986-8CCE-003268D5E350}"/>
              </a:ext>
            </a:extLst>
          </p:cNvPr>
          <p:cNvSpPr txBox="1"/>
          <p:nvPr/>
        </p:nvSpPr>
        <p:spPr>
          <a:xfrm>
            <a:off x="3306148" y="3261440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paddleHeight</a:t>
            </a:r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 = 74;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938F7C-51D0-49EC-A65D-5FF121A21C88}"/>
              </a:ext>
            </a:extLst>
          </p:cNvPr>
          <p:cNvSpPr txBox="1"/>
          <p:nvPr/>
        </p:nvSpPr>
        <p:spPr>
          <a:xfrm>
            <a:off x="273699" y="1828996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</a:t>
            </a:r>
            <a:endParaRPr lang="en-CA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1CDFB8-B7A9-406A-AE02-CEA7D5E6732F}"/>
              </a:ext>
            </a:extLst>
          </p:cNvPr>
          <p:cNvSpPr txBox="1"/>
          <p:nvPr/>
        </p:nvSpPr>
        <p:spPr>
          <a:xfrm>
            <a:off x="339016" y="2541429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leftPos</a:t>
            </a:r>
            <a:r>
              <a:rPr lang="en-CA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53292-8647-4FE9-8659-2EE57A34F5FB}"/>
              </a:ext>
            </a:extLst>
          </p:cNvPr>
          <p:cNvSpPr txBox="1"/>
          <p:nvPr/>
        </p:nvSpPr>
        <p:spPr>
          <a:xfrm>
            <a:off x="11118980" y="2080340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rightPos</a:t>
            </a:r>
            <a:r>
              <a:rPr lang="en-CA" dirty="0"/>
              <a:t>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EE771C8-73EE-4C2A-9864-551BB24F950A}"/>
              </a:ext>
            </a:extLst>
          </p:cNvPr>
          <p:cNvCxnSpPr>
            <a:cxnSpLocks/>
          </p:cNvCxnSpPr>
          <p:nvPr/>
        </p:nvCxnSpPr>
        <p:spPr>
          <a:xfrm>
            <a:off x="7144138" y="4489965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63A887-A649-46AA-9A89-C9C71D278E3D}"/>
              </a:ext>
            </a:extLst>
          </p:cNvPr>
          <p:cNvCxnSpPr>
            <a:cxnSpLocks/>
          </p:cNvCxnSpPr>
          <p:nvPr/>
        </p:nvCxnSpPr>
        <p:spPr>
          <a:xfrm flipH="1">
            <a:off x="6220406" y="5231749"/>
            <a:ext cx="1875454" cy="14381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08403B-942E-48F5-AAA5-452DAE7FD81A}"/>
              </a:ext>
            </a:extLst>
          </p:cNvPr>
          <p:cNvCxnSpPr>
            <a:cxnSpLocks/>
          </p:cNvCxnSpPr>
          <p:nvPr/>
        </p:nvCxnSpPr>
        <p:spPr>
          <a:xfrm flipH="1">
            <a:off x="7158133" y="4616314"/>
            <a:ext cx="716905" cy="629816"/>
          </a:xfrm>
          <a:prstGeom prst="straightConnector1">
            <a:avLst/>
          </a:prstGeom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26BE6C-A752-4F32-8817-68DFFA7214CC}"/>
              </a:ext>
            </a:extLst>
          </p:cNvPr>
          <p:cNvSpPr txBox="1"/>
          <p:nvPr/>
        </p:nvSpPr>
        <p:spPr>
          <a:xfrm>
            <a:off x="7525144" y="4869607"/>
            <a:ext cx="86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theta</a:t>
            </a:r>
          </a:p>
        </p:txBody>
      </p:sp>
    </p:spTree>
    <p:extLst>
      <p:ext uri="{BB962C8B-B14F-4D97-AF65-F5344CB8AC3E}">
        <p14:creationId xmlns:p14="http://schemas.microsoft.com/office/powerpoint/2010/main" val="65541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11001</TotalTime>
  <Words>1122</Words>
  <Application>Microsoft Office PowerPoint</Application>
  <PresentationFormat>Widescreen</PresentationFormat>
  <Paragraphs>368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249</cp:revision>
  <dcterms:created xsi:type="dcterms:W3CDTF">2020-04-23T16:30:09Z</dcterms:created>
  <dcterms:modified xsi:type="dcterms:W3CDTF">2020-05-10T21:06:54Z</dcterms:modified>
</cp:coreProperties>
</file>